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League Spartan" panose="020B0604020202020204" charset="0"/>
      <p:regular r:id="rId7"/>
      <p:bold r:id="rId8"/>
    </p:embeddedFont>
    <p:embeddedFont>
      <p:font typeface="Monoton" panose="020B0604020202020204" charset="0"/>
      <p:regular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hLawsR4pHnL3G6MEp+zRKFHyjB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9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6664" b="-16663"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85" name="Google Shape;85;p1"/>
          <p:cNvSpPr/>
          <p:nvPr/>
        </p:nvSpPr>
        <p:spPr>
          <a:xfrm>
            <a:off x="1471410" y="8765113"/>
            <a:ext cx="119192" cy="121007"/>
          </a:xfrm>
          <a:custGeom>
            <a:avLst/>
            <a:gdLst/>
            <a:ahLst/>
            <a:cxnLst/>
            <a:rect l="l" t="t" r="r" b="b"/>
            <a:pathLst>
              <a:path w="119192" h="121007" extrusionOk="0">
                <a:moveTo>
                  <a:pt x="0" y="0"/>
                </a:moveTo>
                <a:lnTo>
                  <a:pt x="119192" y="0"/>
                </a:lnTo>
                <a:lnTo>
                  <a:pt x="119192" y="121007"/>
                </a:lnTo>
                <a:lnTo>
                  <a:pt x="0" y="121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86" name="Google Shape;86;p1"/>
          <p:cNvSpPr/>
          <p:nvPr/>
        </p:nvSpPr>
        <p:spPr>
          <a:xfrm>
            <a:off x="14565615" y="6617912"/>
            <a:ext cx="2916613" cy="2916613"/>
          </a:xfrm>
          <a:custGeom>
            <a:avLst/>
            <a:gdLst/>
            <a:ahLst/>
            <a:cxnLst/>
            <a:rect l="l" t="t" r="r" b="b"/>
            <a:pathLst>
              <a:path w="2916613" h="2916613" extrusionOk="0">
                <a:moveTo>
                  <a:pt x="0" y="0"/>
                </a:moveTo>
                <a:lnTo>
                  <a:pt x="2916613" y="0"/>
                </a:lnTo>
                <a:lnTo>
                  <a:pt x="2916613" y="2916613"/>
                </a:lnTo>
                <a:lnTo>
                  <a:pt x="0" y="291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4122" t="-18554" r="-22882" b="-28449"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87" name="Google Shape;87;p1"/>
          <p:cNvSpPr/>
          <p:nvPr/>
        </p:nvSpPr>
        <p:spPr>
          <a:xfrm>
            <a:off x="0" y="8167836"/>
            <a:ext cx="13908690" cy="1366647"/>
          </a:xfrm>
          <a:custGeom>
            <a:avLst/>
            <a:gdLst/>
            <a:ahLst/>
            <a:cxnLst/>
            <a:rect l="l" t="t" r="r" b="b"/>
            <a:pathLst>
              <a:path w="18544921" h="1822196" extrusionOk="0">
                <a:moveTo>
                  <a:pt x="0" y="0"/>
                </a:moveTo>
                <a:lnTo>
                  <a:pt x="18544921" y="0"/>
                </a:lnTo>
                <a:lnTo>
                  <a:pt x="18544921" y="1822196"/>
                </a:lnTo>
                <a:lnTo>
                  <a:pt x="0" y="1822196"/>
                </a:lnTo>
                <a:close/>
              </a:path>
            </a:pathLst>
          </a:custGeom>
          <a:solidFill>
            <a:srgbClr val="EB1D25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88" name="Google Shape;88;p1"/>
          <p:cNvSpPr/>
          <p:nvPr/>
        </p:nvSpPr>
        <p:spPr>
          <a:xfrm>
            <a:off x="0" y="8167836"/>
            <a:ext cx="13349598" cy="1366647"/>
          </a:xfrm>
          <a:custGeom>
            <a:avLst/>
            <a:gdLst/>
            <a:ahLst/>
            <a:cxnLst/>
            <a:rect l="l" t="t" r="r" b="b"/>
            <a:pathLst>
              <a:path w="17799464" h="1822196" extrusionOk="0">
                <a:moveTo>
                  <a:pt x="0" y="0"/>
                </a:moveTo>
                <a:lnTo>
                  <a:pt x="17799464" y="0"/>
                </a:lnTo>
                <a:lnTo>
                  <a:pt x="17799464" y="1822196"/>
                </a:lnTo>
                <a:lnTo>
                  <a:pt x="0" y="1822196"/>
                </a:lnTo>
                <a:close/>
              </a:path>
            </a:pathLst>
          </a:custGeom>
          <a:solidFill>
            <a:srgbClr val="231F2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89" name="Google Shape;89;p1"/>
          <p:cNvSpPr txBox="1"/>
          <p:nvPr/>
        </p:nvSpPr>
        <p:spPr>
          <a:xfrm>
            <a:off x="0" y="8226313"/>
            <a:ext cx="13336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0" i="0" u="none" strike="noStrike" cap="none" dirty="0">
                <a:solidFill>
                  <a:srgbClr val="FEFEFE"/>
                </a:solidFill>
                <a:latin typeface="Monoton"/>
                <a:ea typeface="Monoton"/>
                <a:cs typeface="Monoton"/>
                <a:sym typeface="Monoton"/>
              </a:rPr>
              <a:t>GLOBAL STUDENT LEADERSHIP SUMMIT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6664" b="-16663"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95" name="Google Shape;95;p2"/>
          <p:cNvSpPr/>
          <p:nvPr/>
        </p:nvSpPr>
        <p:spPr>
          <a:xfrm>
            <a:off x="1471410" y="8765113"/>
            <a:ext cx="119192" cy="121007"/>
          </a:xfrm>
          <a:custGeom>
            <a:avLst/>
            <a:gdLst/>
            <a:ahLst/>
            <a:cxnLst/>
            <a:rect l="l" t="t" r="r" b="b"/>
            <a:pathLst>
              <a:path w="119192" h="121007" extrusionOk="0">
                <a:moveTo>
                  <a:pt x="0" y="0"/>
                </a:moveTo>
                <a:lnTo>
                  <a:pt x="119192" y="0"/>
                </a:lnTo>
                <a:lnTo>
                  <a:pt x="119192" y="121007"/>
                </a:lnTo>
                <a:lnTo>
                  <a:pt x="0" y="121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96" name="Google Shape;96;p2"/>
          <p:cNvSpPr/>
          <p:nvPr/>
        </p:nvSpPr>
        <p:spPr>
          <a:xfrm>
            <a:off x="15111854" y="0"/>
            <a:ext cx="2428646" cy="2428646"/>
          </a:xfrm>
          <a:custGeom>
            <a:avLst/>
            <a:gdLst/>
            <a:ahLst/>
            <a:cxnLst/>
            <a:rect l="l" t="t" r="r" b="b"/>
            <a:pathLst>
              <a:path w="2428646" h="2428646" extrusionOk="0">
                <a:moveTo>
                  <a:pt x="0" y="0"/>
                </a:moveTo>
                <a:lnTo>
                  <a:pt x="2428646" y="0"/>
                </a:lnTo>
                <a:lnTo>
                  <a:pt x="2428646" y="2428646"/>
                </a:lnTo>
                <a:lnTo>
                  <a:pt x="0" y="24286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4122" t="-18554" r="-22882" b="-28449"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grpSp>
        <p:nvGrpSpPr>
          <p:cNvPr id="97" name="Google Shape;97;p2"/>
          <p:cNvGrpSpPr/>
          <p:nvPr/>
        </p:nvGrpSpPr>
        <p:grpSpPr>
          <a:xfrm>
            <a:off x="0" y="1600064"/>
            <a:ext cx="14567395" cy="0"/>
            <a:chOff x="0" y="190500"/>
            <a:chExt cx="19423194" cy="0"/>
          </a:xfrm>
        </p:grpSpPr>
        <p:cxnSp>
          <p:nvCxnSpPr>
            <p:cNvPr id="98" name="Google Shape;98;p2"/>
            <p:cNvCxnSpPr/>
            <p:nvPr/>
          </p:nvCxnSpPr>
          <p:spPr>
            <a:xfrm>
              <a:off x="0" y="190500"/>
              <a:ext cx="19423194" cy="0"/>
            </a:xfrm>
            <a:prstGeom prst="straightConnector1">
              <a:avLst/>
            </a:prstGeom>
            <a:noFill/>
            <a:ln w="381000" cap="flat" cmpd="sng">
              <a:solidFill>
                <a:srgbClr val="EB1D2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9" name="Google Shape;99;p2"/>
            <p:cNvCxnSpPr/>
            <p:nvPr/>
          </p:nvCxnSpPr>
          <p:spPr>
            <a:xfrm>
              <a:off x="3557" y="190500"/>
              <a:ext cx="17991444" cy="0"/>
            </a:xfrm>
            <a:prstGeom prst="straightConnector1">
              <a:avLst/>
            </a:prstGeom>
            <a:noFill/>
            <a:ln w="381000" cap="flat" cmpd="sng">
              <a:solidFill>
                <a:srgbClr val="FEFEF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0" name="Google Shape;100;p2"/>
            <p:cNvCxnSpPr/>
            <p:nvPr/>
          </p:nvCxnSpPr>
          <p:spPr>
            <a:xfrm>
              <a:off x="3557" y="190500"/>
              <a:ext cx="16164025" cy="0"/>
            </a:xfrm>
            <a:prstGeom prst="straightConnector1">
              <a:avLst/>
            </a:prstGeom>
            <a:noFill/>
            <a:ln w="3810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6664" b="-16663"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06" name="Google Shape;106;p3"/>
          <p:cNvSpPr/>
          <p:nvPr/>
        </p:nvSpPr>
        <p:spPr>
          <a:xfrm>
            <a:off x="1471410" y="8765113"/>
            <a:ext cx="119192" cy="121007"/>
          </a:xfrm>
          <a:custGeom>
            <a:avLst/>
            <a:gdLst/>
            <a:ahLst/>
            <a:cxnLst/>
            <a:rect l="l" t="t" r="r" b="b"/>
            <a:pathLst>
              <a:path w="119192" h="121007" extrusionOk="0">
                <a:moveTo>
                  <a:pt x="0" y="0"/>
                </a:moveTo>
                <a:lnTo>
                  <a:pt x="119192" y="0"/>
                </a:lnTo>
                <a:lnTo>
                  <a:pt x="119192" y="121007"/>
                </a:lnTo>
                <a:lnTo>
                  <a:pt x="0" y="121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07" name="Google Shape;107;p3"/>
          <p:cNvSpPr/>
          <p:nvPr/>
        </p:nvSpPr>
        <p:spPr>
          <a:xfrm>
            <a:off x="15111854" y="0"/>
            <a:ext cx="2428646" cy="2428646"/>
          </a:xfrm>
          <a:custGeom>
            <a:avLst/>
            <a:gdLst/>
            <a:ahLst/>
            <a:cxnLst/>
            <a:rect l="l" t="t" r="r" b="b"/>
            <a:pathLst>
              <a:path w="2428646" h="2428646" extrusionOk="0">
                <a:moveTo>
                  <a:pt x="0" y="0"/>
                </a:moveTo>
                <a:lnTo>
                  <a:pt x="2428646" y="0"/>
                </a:lnTo>
                <a:lnTo>
                  <a:pt x="2428646" y="2428646"/>
                </a:lnTo>
                <a:lnTo>
                  <a:pt x="0" y="24286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4122" t="-18554" r="-22882" b="-28449"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grpSp>
        <p:nvGrpSpPr>
          <p:cNvPr id="108" name="Google Shape;108;p3"/>
          <p:cNvGrpSpPr/>
          <p:nvPr/>
        </p:nvGrpSpPr>
        <p:grpSpPr>
          <a:xfrm>
            <a:off x="0" y="1600064"/>
            <a:ext cx="14567395" cy="0"/>
            <a:chOff x="0" y="190500"/>
            <a:chExt cx="19423194" cy="0"/>
          </a:xfrm>
        </p:grpSpPr>
        <p:cxnSp>
          <p:nvCxnSpPr>
            <p:cNvPr id="109" name="Google Shape;109;p3"/>
            <p:cNvCxnSpPr/>
            <p:nvPr/>
          </p:nvCxnSpPr>
          <p:spPr>
            <a:xfrm>
              <a:off x="0" y="190500"/>
              <a:ext cx="19423194" cy="0"/>
            </a:xfrm>
            <a:prstGeom prst="straightConnector1">
              <a:avLst/>
            </a:prstGeom>
            <a:noFill/>
            <a:ln w="381000" cap="flat" cmpd="sng">
              <a:solidFill>
                <a:srgbClr val="EB1D2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0" name="Google Shape;110;p3"/>
            <p:cNvCxnSpPr/>
            <p:nvPr/>
          </p:nvCxnSpPr>
          <p:spPr>
            <a:xfrm>
              <a:off x="3557" y="190500"/>
              <a:ext cx="17991444" cy="0"/>
            </a:xfrm>
            <a:prstGeom prst="straightConnector1">
              <a:avLst/>
            </a:prstGeom>
            <a:noFill/>
            <a:ln w="381000" cap="flat" cmpd="sng">
              <a:solidFill>
                <a:srgbClr val="FEFEF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1" name="Google Shape;111;p3"/>
            <p:cNvCxnSpPr/>
            <p:nvPr/>
          </p:nvCxnSpPr>
          <p:spPr>
            <a:xfrm>
              <a:off x="3557" y="190500"/>
              <a:ext cx="16164025" cy="0"/>
            </a:xfrm>
            <a:prstGeom prst="straightConnector1">
              <a:avLst/>
            </a:prstGeom>
            <a:noFill/>
            <a:ln w="3810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6664" b="-16663"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17" name="Google Shape;117;p4"/>
          <p:cNvSpPr/>
          <p:nvPr/>
        </p:nvSpPr>
        <p:spPr>
          <a:xfrm>
            <a:off x="1471410" y="8765113"/>
            <a:ext cx="119192" cy="121007"/>
          </a:xfrm>
          <a:custGeom>
            <a:avLst/>
            <a:gdLst/>
            <a:ahLst/>
            <a:cxnLst/>
            <a:rect l="l" t="t" r="r" b="b"/>
            <a:pathLst>
              <a:path w="119192" h="121007" extrusionOk="0">
                <a:moveTo>
                  <a:pt x="0" y="0"/>
                </a:moveTo>
                <a:lnTo>
                  <a:pt x="119192" y="0"/>
                </a:lnTo>
                <a:lnTo>
                  <a:pt x="119192" y="121007"/>
                </a:lnTo>
                <a:lnTo>
                  <a:pt x="0" y="121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18" name="Google Shape;118;p4"/>
          <p:cNvSpPr/>
          <p:nvPr/>
        </p:nvSpPr>
        <p:spPr>
          <a:xfrm>
            <a:off x="14565615" y="6617912"/>
            <a:ext cx="2916613" cy="2916613"/>
          </a:xfrm>
          <a:custGeom>
            <a:avLst/>
            <a:gdLst/>
            <a:ahLst/>
            <a:cxnLst/>
            <a:rect l="l" t="t" r="r" b="b"/>
            <a:pathLst>
              <a:path w="2916613" h="2916613" extrusionOk="0">
                <a:moveTo>
                  <a:pt x="0" y="0"/>
                </a:moveTo>
                <a:lnTo>
                  <a:pt x="2916613" y="0"/>
                </a:lnTo>
                <a:lnTo>
                  <a:pt x="2916613" y="2916613"/>
                </a:lnTo>
                <a:lnTo>
                  <a:pt x="0" y="2916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4122" t="-18554" r="-22882" b="-28449"/>
            </a:stretch>
          </a:blip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19" name="Google Shape;119;p4"/>
          <p:cNvSpPr/>
          <p:nvPr/>
        </p:nvSpPr>
        <p:spPr>
          <a:xfrm>
            <a:off x="0" y="8167836"/>
            <a:ext cx="13908690" cy="1366647"/>
          </a:xfrm>
          <a:custGeom>
            <a:avLst/>
            <a:gdLst/>
            <a:ahLst/>
            <a:cxnLst/>
            <a:rect l="l" t="t" r="r" b="b"/>
            <a:pathLst>
              <a:path w="18544921" h="1822196" extrusionOk="0">
                <a:moveTo>
                  <a:pt x="0" y="0"/>
                </a:moveTo>
                <a:lnTo>
                  <a:pt x="18544921" y="0"/>
                </a:lnTo>
                <a:lnTo>
                  <a:pt x="18544921" y="1822196"/>
                </a:lnTo>
                <a:lnTo>
                  <a:pt x="0" y="1822196"/>
                </a:lnTo>
                <a:close/>
              </a:path>
            </a:pathLst>
          </a:custGeom>
          <a:solidFill>
            <a:srgbClr val="EB1D25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120" name="Google Shape;120;p4"/>
          <p:cNvSpPr/>
          <p:nvPr/>
        </p:nvSpPr>
        <p:spPr>
          <a:xfrm>
            <a:off x="0" y="8167836"/>
            <a:ext cx="13349598" cy="1366647"/>
          </a:xfrm>
          <a:custGeom>
            <a:avLst/>
            <a:gdLst/>
            <a:ahLst/>
            <a:cxnLst/>
            <a:rect l="l" t="t" r="r" b="b"/>
            <a:pathLst>
              <a:path w="17799464" h="1822196" extrusionOk="0">
                <a:moveTo>
                  <a:pt x="0" y="0"/>
                </a:moveTo>
                <a:lnTo>
                  <a:pt x="17799464" y="0"/>
                </a:lnTo>
                <a:lnTo>
                  <a:pt x="17799464" y="1822196"/>
                </a:lnTo>
                <a:lnTo>
                  <a:pt x="0" y="1822196"/>
                </a:lnTo>
                <a:close/>
              </a:path>
            </a:pathLst>
          </a:custGeom>
          <a:solidFill>
            <a:srgbClr val="231F2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grpSp>
        <p:nvGrpSpPr>
          <p:cNvPr id="121" name="Google Shape;121;p4"/>
          <p:cNvGrpSpPr/>
          <p:nvPr/>
        </p:nvGrpSpPr>
        <p:grpSpPr>
          <a:xfrm>
            <a:off x="3094135" y="9691963"/>
            <a:ext cx="8810245" cy="392111"/>
            <a:chOff x="0" y="0"/>
            <a:chExt cx="11746993" cy="522814"/>
          </a:xfrm>
        </p:grpSpPr>
        <p:sp>
          <p:nvSpPr>
            <p:cNvPr id="122" name="Google Shape;122;p4"/>
            <p:cNvSpPr/>
            <p:nvPr/>
          </p:nvSpPr>
          <p:spPr>
            <a:xfrm>
              <a:off x="0" y="32283"/>
              <a:ext cx="458215" cy="458215"/>
            </a:xfrm>
            <a:custGeom>
              <a:avLst/>
              <a:gdLst/>
              <a:ahLst/>
              <a:cxnLst/>
              <a:rect l="l" t="t" r="r" b="b"/>
              <a:pathLst>
                <a:path w="458215" h="458215" extrusionOk="0">
                  <a:moveTo>
                    <a:pt x="0" y="0"/>
                  </a:moveTo>
                  <a:lnTo>
                    <a:pt x="458215" y="0"/>
                  </a:lnTo>
                  <a:lnTo>
                    <a:pt x="458215" y="458215"/>
                  </a:lnTo>
                  <a:lnTo>
                    <a:pt x="0" y="4582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23" name="Google Shape;123;p4"/>
            <p:cNvSpPr txBox="1"/>
            <p:nvPr/>
          </p:nvSpPr>
          <p:spPr>
            <a:xfrm>
              <a:off x="398522" y="173587"/>
              <a:ext cx="2042158" cy="31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195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81" b="1" i="0" u="none" strike="noStrike" cap="none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GSLS2026</a:t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3481229" y="0"/>
              <a:ext cx="522814" cy="522814"/>
            </a:xfrm>
            <a:custGeom>
              <a:avLst/>
              <a:gdLst/>
              <a:ahLst/>
              <a:cxnLst/>
              <a:rect l="l" t="t" r="r" b="b"/>
              <a:pathLst>
                <a:path w="522814" h="522814" extrusionOk="0">
                  <a:moveTo>
                    <a:pt x="0" y="0"/>
                  </a:moveTo>
                  <a:lnTo>
                    <a:pt x="522814" y="0"/>
                  </a:lnTo>
                  <a:lnTo>
                    <a:pt x="522814" y="522814"/>
                  </a:lnTo>
                  <a:lnTo>
                    <a:pt x="0" y="5228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25" name="Google Shape;125;p4"/>
            <p:cNvSpPr txBox="1"/>
            <p:nvPr/>
          </p:nvSpPr>
          <p:spPr>
            <a:xfrm>
              <a:off x="4051275" y="177059"/>
              <a:ext cx="2331236" cy="31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2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81" b="1" i="0" u="none" strike="noStrike" cap="none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gslsmohe.com</a:t>
              </a:r>
              <a:endParaRPr/>
            </a:p>
          </p:txBody>
        </p:sp>
        <p:sp>
          <p:nvSpPr>
            <p:cNvPr id="126" name="Google Shape;126;p4"/>
            <p:cNvSpPr txBox="1"/>
            <p:nvPr/>
          </p:nvSpPr>
          <p:spPr>
            <a:xfrm>
              <a:off x="7514390" y="112492"/>
              <a:ext cx="4232603" cy="31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2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81" b="0" i="0" u="none" strike="noStrike" cap="none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gslsmohe@gmail.com</a:t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7423059" y="16318"/>
              <a:ext cx="490179" cy="490179"/>
            </a:xfrm>
            <a:custGeom>
              <a:avLst/>
              <a:gdLst/>
              <a:ahLst/>
              <a:cxnLst/>
              <a:rect l="l" t="t" r="r" b="b"/>
              <a:pathLst>
                <a:path w="490179" h="490179" extrusionOk="0">
                  <a:moveTo>
                    <a:pt x="0" y="0"/>
                  </a:moveTo>
                  <a:lnTo>
                    <a:pt x="490179" y="0"/>
                  </a:lnTo>
                  <a:lnTo>
                    <a:pt x="490179" y="490178"/>
                  </a:lnTo>
                  <a:lnTo>
                    <a:pt x="0" y="4901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28" name="Google Shape;128;p4"/>
          <p:cNvGrpSpPr/>
          <p:nvPr/>
        </p:nvGrpSpPr>
        <p:grpSpPr>
          <a:xfrm>
            <a:off x="4973955" y="4070032"/>
            <a:ext cx="8340090" cy="1073467"/>
            <a:chOff x="0" y="-38100"/>
            <a:chExt cx="11120120" cy="1431290"/>
          </a:xfrm>
        </p:grpSpPr>
        <p:sp>
          <p:nvSpPr>
            <p:cNvPr id="129" name="Google Shape;129;p4"/>
            <p:cNvSpPr/>
            <p:nvPr/>
          </p:nvSpPr>
          <p:spPr>
            <a:xfrm>
              <a:off x="0" y="0"/>
              <a:ext cx="11120120" cy="1393190"/>
            </a:xfrm>
            <a:custGeom>
              <a:avLst/>
              <a:gdLst/>
              <a:ahLst/>
              <a:cxnLst/>
              <a:rect l="l" t="t" r="r" b="b"/>
              <a:pathLst>
                <a:path w="11120120" h="1393190" extrusionOk="0">
                  <a:moveTo>
                    <a:pt x="0" y="0"/>
                  </a:moveTo>
                  <a:lnTo>
                    <a:pt x="11120120" y="0"/>
                  </a:lnTo>
                  <a:lnTo>
                    <a:pt x="11120120" y="1393190"/>
                  </a:lnTo>
                  <a:lnTo>
                    <a:pt x="0" y="13931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30" name="Google Shape;130;p4"/>
            <p:cNvSpPr txBox="1"/>
            <p:nvPr/>
          </p:nvSpPr>
          <p:spPr>
            <a:xfrm>
              <a:off x="0" y="-38100"/>
              <a:ext cx="11120120" cy="1431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THANK YOU</a:t>
              </a:r>
              <a:endParaRPr/>
            </a:p>
          </p:txBody>
        </p:sp>
      </p:grpSp>
      <p:sp>
        <p:nvSpPr>
          <p:cNvPr id="131" name="Google Shape;131;p4"/>
          <p:cNvSpPr txBox="1"/>
          <p:nvPr/>
        </p:nvSpPr>
        <p:spPr>
          <a:xfrm>
            <a:off x="13398" y="8226313"/>
            <a:ext cx="13336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0" i="0" u="none" strike="noStrike" cap="none" dirty="0">
                <a:solidFill>
                  <a:srgbClr val="FEFEFE"/>
                </a:solidFill>
                <a:latin typeface="Monoton"/>
                <a:ea typeface="Monoton"/>
                <a:cs typeface="Monoton"/>
                <a:sym typeface="Monoton"/>
              </a:rPr>
              <a:t>GLOBAL STUDENT LEADERSHIP SUMMIT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Custom</PresentationFormat>
  <Paragraphs>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League Spartan</vt:lpstr>
      <vt:lpstr>Calibri</vt:lpstr>
      <vt:lpstr>Arial</vt:lpstr>
      <vt:lpstr>Monoton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Hazierul Ikmal Mustafa</cp:lastModifiedBy>
  <cp:revision>1</cp:revision>
  <dcterms:created xsi:type="dcterms:W3CDTF">2006-08-16T00:00:00Z</dcterms:created>
  <dcterms:modified xsi:type="dcterms:W3CDTF">2025-12-25T02:25:34Z</dcterms:modified>
</cp:coreProperties>
</file>